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0F37-BAD0-411D-89B7-6A46762E4E9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135B-D4A7-41ED-A6C5-8BB49A2D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5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0F37-BAD0-411D-89B7-6A46762E4E9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5135B-D4A7-41ED-A6C5-8BB49A2D1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1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8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6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9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9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8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1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8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9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7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9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17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6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4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5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6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1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0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3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4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8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31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85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0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8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1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0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91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5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3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93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5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12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42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47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57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63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8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48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31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9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0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47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55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19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9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5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9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3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1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465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46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8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1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148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89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7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4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9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1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90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35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화면 슬라이드 쇼(4:3)</PresentationFormat>
  <Paragraphs>91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2021-05-07T13:34:05Z</dcterms:created>
  <dcterms:modified xsi:type="dcterms:W3CDTF">2021-05-07T13:34:05Z</dcterms:modified>
</cp:coreProperties>
</file>